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619" r:id="rId4"/>
  </p:sldMasterIdLst>
  <p:notesMasterIdLst>
    <p:notesMasterId r:id="rId6"/>
  </p:notesMasterIdLst>
  <p:handoutMasterIdLst>
    <p:handoutMasterId r:id="rId7"/>
  </p:handoutMasterIdLst>
  <p:sldIdLst>
    <p:sldId id="264" r:id="rId5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35" autoAdjust="0"/>
  </p:normalViewPr>
  <p:slideViewPr>
    <p:cSldViewPr snapToGrid="0">
      <p:cViewPr varScale="1">
        <p:scale>
          <a:sx n="90" d="100"/>
          <a:sy n="90" d="100"/>
        </p:scale>
        <p:origin x="4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17ED52F-A968-43CE-B88C-80D8E10AC9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E91134-1F3B-4F25-9CB5-EE2B5BB138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17853BB8-E986-4799-9EEE-1461A519AD25}" type="datetimeFigureOut">
              <a:rPr lang="en-US" smtClean="0"/>
              <a:t>7/1/2022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C8D419-8132-424C-B416-E856B1934B1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62BC60-8255-4B38-AD65-A4D8E8AC1F2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BF84950-0DEF-4DE0-A656-C6AC5FA405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279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0D9DE2F-1513-45B2-BF72-012A93D01CCC}" type="datetimeFigureOut">
              <a:rPr lang="en-US" smtClean="0"/>
              <a:t>7/1/2022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D430287-88B6-4F46-82C5-D62F4E0024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909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30287-88B6-4F46-82C5-D62F4E00245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052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7/1/2022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38076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7/1/2022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359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7/1/2022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4129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7/1/2022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3016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7/1/2022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828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7/1/2022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565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7/1/2022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112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7/1/2022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220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7/1/2022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148054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7/1/2022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26795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4929172-4BF7-429F-BA25-7E9D1A4215EE}" type="datetimeFigureOut">
              <a:rPr lang="en-US" noProof="0" smtClean="0"/>
              <a:t>7/1/2022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5612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29172-4BF7-429F-BA25-7E9D1A4215EE}" type="datetimeFigureOut">
              <a:rPr lang="en-US" noProof="0" smtClean="0"/>
              <a:t>7/1/2022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3686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20" r:id="rId1"/>
    <p:sldLayoutId id="2147484621" r:id="rId2"/>
    <p:sldLayoutId id="2147484622" r:id="rId3"/>
    <p:sldLayoutId id="2147484623" r:id="rId4"/>
    <p:sldLayoutId id="2147484624" r:id="rId5"/>
    <p:sldLayoutId id="2147484625" r:id="rId6"/>
    <p:sldLayoutId id="2147484626" r:id="rId7"/>
    <p:sldLayoutId id="2147484627" r:id="rId8"/>
    <p:sldLayoutId id="2147484628" r:id="rId9"/>
    <p:sldLayoutId id="2147484629" r:id="rId10"/>
    <p:sldLayoutId id="21474846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18213CA-1B49-4146-AD39-ACC5F6F6F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5039" y="531842"/>
            <a:ext cx="9603275" cy="1049235"/>
          </a:xfrm>
        </p:spPr>
        <p:txBody>
          <a:bodyPr/>
          <a:lstStyle/>
          <a:p>
            <a:r>
              <a:rPr lang="en-US" dirty="0"/>
              <a:t>Organization Chart</a:t>
            </a:r>
          </a:p>
        </p:txBody>
      </p:sp>
      <p:grpSp>
        <p:nvGrpSpPr>
          <p:cNvPr id="117" name="Group 116" descr="Top Profile with Photo">
            <a:extLst>
              <a:ext uri="{FF2B5EF4-FFF2-40B4-BE49-F238E27FC236}">
                <a16:creationId xmlns:a16="http://schemas.microsoft.com/office/drawing/2014/main" id="{29A2F383-53EC-4824-A0B3-04705A56E78D}"/>
              </a:ext>
            </a:extLst>
          </p:cNvPr>
          <p:cNvGrpSpPr/>
          <p:nvPr/>
        </p:nvGrpSpPr>
        <p:grpSpPr>
          <a:xfrm>
            <a:off x="8649721" y="2165277"/>
            <a:ext cx="3404380" cy="741261"/>
            <a:chOff x="4393810" y="2287709"/>
            <a:chExt cx="3404380" cy="741261"/>
          </a:xfrm>
        </p:grpSpPr>
        <p:pic>
          <p:nvPicPr>
            <p:cNvPr id="50" name="Picture 49" descr="Shadow">
              <a:extLst>
                <a:ext uri="{FF2B5EF4-FFF2-40B4-BE49-F238E27FC236}">
                  <a16:creationId xmlns:a16="http://schemas.microsoft.com/office/drawing/2014/main" id="{C9A96126-37B9-46C5-9BEE-FADC226B765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267" t="62187" r="9778" b="8282"/>
            <a:stretch/>
          </p:blipFill>
          <p:spPr>
            <a:xfrm>
              <a:off x="4393810" y="2327786"/>
              <a:ext cx="3404380" cy="701184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D5B09E2-B849-4614-9B74-163F5FF1F387}"/>
                </a:ext>
              </a:extLst>
            </p:cNvPr>
            <p:cNvSpPr/>
            <p:nvPr/>
          </p:nvSpPr>
          <p:spPr>
            <a:xfrm>
              <a:off x="4656000" y="2287709"/>
              <a:ext cx="2880000" cy="684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720000" tIns="5080" rIns="5080" bIns="5080" numCol="1" spcCol="1270" anchor="ctr" anchorCtr="0">
              <a:noAutofit/>
            </a:bodyPr>
            <a:lstStyle/>
            <a:p>
              <a:pPr marL="0" lvl="0" indent="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dirty="0">
                  <a:solidFill>
                    <a:schemeClr val="bg1"/>
                  </a:solidFill>
                </a:rPr>
                <a:t>PATRICK BROWN</a:t>
              </a:r>
              <a:br>
                <a:rPr lang="en-US" sz="1000" kern="1200" dirty="0">
                  <a:solidFill>
                    <a:schemeClr val="bg1"/>
                  </a:solidFill>
                </a:rPr>
              </a:br>
              <a:r>
                <a:rPr lang="en-US" sz="900" dirty="0">
                  <a:solidFill>
                    <a:schemeClr val="bg1"/>
                  </a:solidFill>
                </a:rPr>
                <a:t>Board President</a:t>
              </a:r>
              <a:endParaRPr lang="en-US" sz="9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1" name="Group 140" descr="Hierarchy Level 2">
            <a:extLst>
              <a:ext uri="{FF2B5EF4-FFF2-40B4-BE49-F238E27FC236}">
                <a16:creationId xmlns:a16="http://schemas.microsoft.com/office/drawing/2014/main" id="{772ACF35-1423-47AC-84E0-9397DEAC85F1}"/>
              </a:ext>
            </a:extLst>
          </p:cNvPr>
          <p:cNvGrpSpPr/>
          <p:nvPr/>
        </p:nvGrpSpPr>
        <p:grpSpPr>
          <a:xfrm>
            <a:off x="3749936" y="3182532"/>
            <a:ext cx="2506076" cy="977094"/>
            <a:chOff x="3589924" y="2820064"/>
            <a:chExt cx="2506076" cy="977094"/>
          </a:xfrm>
        </p:grpSpPr>
        <p:grpSp>
          <p:nvGrpSpPr>
            <p:cNvPr id="118" name="Group 117" descr="Sub Profile with Photo">
              <a:extLst>
                <a:ext uri="{FF2B5EF4-FFF2-40B4-BE49-F238E27FC236}">
                  <a16:creationId xmlns:a16="http://schemas.microsoft.com/office/drawing/2014/main" id="{8A36DA09-7047-4B19-8547-C64A47BA02BA}"/>
                </a:ext>
              </a:extLst>
            </p:cNvPr>
            <p:cNvGrpSpPr/>
            <p:nvPr/>
          </p:nvGrpSpPr>
          <p:grpSpPr>
            <a:xfrm>
              <a:off x="3589924" y="2820064"/>
              <a:ext cx="2061576" cy="977094"/>
              <a:chOff x="3589924" y="2820064"/>
              <a:chExt cx="2061576" cy="977094"/>
            </a:xfrm>
          </p:grpSpPr>
          <p:pic>
            <p:nvPicPr>
              <p:cNvPr id="51" name="Picture 50" descr="Shadow">
                <a:extLst>
                  <a:ext uri="{FF2B5EF4-FFF2-40B4-BE49-F238E27FC236}">
                    <a16:creationId xmlns:a16="http://schemas.microsoft.com/office/drawing/2014/main" id="{65E627C0-A58E-4CDE-97DD-082C7A9793A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267" t="62187" r="9778" b="8282"/>
              <a:stretch/>
            </p:blipFill>
            <p:spPr>
              <a:xfrm>
                <a:off x="3589924" y="3095974"/>
                <a:ext cx="2061576" cy="701184"/>
              </a:xfrm>
              <a:prstGeom prst="rect">
                <a:avLst/>
              </a:prstGeom>
            </p:spPr>
          </p:pic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4390427B-0A98-430E-8C50-5B4E7369FFD7}"/>
                  </a:ext>
                </a:extLst>
              </p:cNvPr>
              <p:cNvSpPr/>
              <p:nvPr/>
            </p:nvSpPr>
            <p:spPr>
              <a:xfrm>
                <a:off x="3708594" y="2820064"/>
                <a:ext cx="1800000" cy="684000"/>
              </a:xfrm>
              <a:prstGeom prst="rect">
                <a:avLst/>
              </a:prstGeom>
              <a:solidFill>
                <a:schemeClr val="bg1"/>
              </a:solidFill>
              <a:scene3d>
                <a:camera prst="orthographicFront"/>
                <a:lightRig rig="flat" dir="t"/>
              </a:scene3d>
              <a:sp3d prstMaterial="dkEdge"/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720000" tIns="5080" rIns="5080" bIns="5080" numCol="1" spcCol="1270" anchor="ctr" anchorCtr="0">
                <a:noAutofit/>
              </a:bodyPr>
              <a:lstStyle/>
              <a:p>
                <a:pPr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000" dirty="0">
                    <a:solidFill>
                      <a:schemeClr val="tx1"/>
                    </a:solidFill>
                  </a:rPr>
                  <a:t>MICHELLE NORTHCUTT,</a:t>
                </a:r>
                <a:br>
                  <a:rPr lang="en-US" sz="1000" dirty="0">
                    <a:solidFill>
                      <a:schemeClr val="tx1"/>
                    </a:solidFill>
                  </a:rPr>
                </a:br>
                <a:r>
                  <a:rPr lang="en-US" sz="900" dirty="0">
                    <a:solidFill>
                      <a:schemeClr val="tx1"/>
                    </a:solidFill>
                  </a:rPr>
                  <a:t>Receptionist </a:t>
                </a:r>
              </a:p>
            </p:txBody>
          </p:sp>
        </p:grp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E73CE40F-2825-4705-B741-7D9E45A0429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08594" y="3162064"/>
              <a:ext cx="587406" cy="1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9" name="Group 138" descr="Hierarchy Level 3 Item 2">
            <a:extLst>
              <a:ext uri="{FF2B5EF4-FFF2-40B4-BE49-F238E27FC236}">
                <a16:creationId xmlns:a16="http://schemas.microsoft.com/office/drawing/2014/main" id="{DBEF5969-DC12-41B5-BAE3-CDF5AFB39286}"/>
              </a:ext>
            </a:extLst>
          </p:cNvPr>
          <p:cNvGrpSpPr/>
          <p:nvPr/>
        </p:nvGrpSpPr>
        <p:grpSpPr>
          <a:xfrm>
            <a:off x="2511192" y="4096297"/>
            <a:ext cx="1888331" cy="1265634"/>
            <a:chOff x="2351180" y="3733829"/>
            <a:chExt cx="1888331" cy="1265634"/>
          </a:xfrm>
        </p:grpSpPr>
        <p:cxnSp>
          <p:nvCxnSpPr>
            <p:cNvPr id="76" name="Connector: Elbow 75">
              <a:extLst>
                <a:ext uri="{FF2B5EF4-FFF2-40B4-BE49-F238E27FC236}">
                  <a16:creationId xmlns:a16="http://schemas.microsoft.com/office/drawing/2014/main" id="{7ADCC9AE-0B3B-4F82-875B-D456898A3363}"/>
                </a:ext>
              </a:extLst>
            </p:cNvPr>
            <p:cNvCxnSpPr>
              <a:cxnSpLocks/>
              <a:stCxn id="75" idx="4"/>
              <a:endCxn id="30" idx="1"/>
            </p:cNvCxnSpPr>
            <p:nvPr/>
          </p:nvCxnSpPr>
          <p:spPr>
            <a:xfrm rot="16200000" flipH="1">
              <a:off x="2513853" y="4535370"/>
              <a:ext cx="304631" cy="155553"/>
            </a:xfrm>
            <a:prstGeom prst="bentConnector2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1" name="Group 120" descr="Profile with Photo">
              <a:extLst>
                <a:ext uri="{FF2B5EF4-FFF2-40B4-BE49-F238E27FC236}">
                  <a16:creationId xmlns:a16="http://schemas.microsoft.com/office/drawing/2014/main" id="{3EC24EF0-8992-4196-AF90-39F6E4119BC1}"/>
                </a:ext>
              </a:extLst>
            </p:cNvPr>
            <p:cNvGrpSpPr/>
            <p:nvPr/>
          </p:nvGrpSpPr>
          <p:grpSpPr>
            <a:xfrm>
              <a:off x="2351180" y="3733829"/>
              <a:ext cx="1888331" cy="974402"/>
              <a:chOff x="2351180" y="3733829"/>
              <a:chExt cx="1888331" cy="974402"/>
            </a:xfrm>
          </p:grpSpPr>
          <p:pic>
            <p:nvPicPr>
              <p:cNvPr id="58" name="Picture 57" descr="Shadow">
                <a:extLst>
                  <a:ext uri="{FF2B5EF4-FFF2-40B4-BE49-F238E27FC236}">
                    <a16:creationId xmlns:a16="http://schemas.microsoft.com/office/drawing/2014/main" id="{13BFBB35-FD78-4A6C-96B6-2A370873417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267" t="62187" r="9778" b="8282"/>
              <a:stretch/>
            </p:blipFill>
            <p:spPr>
              <a:xfrm>
                <a:off x="2351180" y="4007047"/>
                <a:ext cx="1888331" cy="701184"/>
              </a:xfrm>
              <a:prstGeom prst="rect">
                <a:avLst/>
              </a:prstGeom>
            </p:spPr>
          </p:pic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8AD43BAE-F667-4859-A42B-3828F545314A}"/>
                  </a:ext>
                </a:extLst>
              </p:cNvPr>
              <p:cNvSpPr/>
              <p:nvPr/>
            </p:nvSpPr>
            <p:spPr>
              <a:xfrm>
                <a:off x="2481600" y="3733829"/>
                <a:ext cx="1620000" cy="684000"/>
              </a:xfrm>
              <a:prstGeom prst="rect">
                <a:avLst/>
              </a:prstGeom>
              <a:solidFill>
                <a:schemeClr val="bg1"/>
              </a:solidFill>
              <a:scene3d>
                <a:camera prst="orthographicFront"/>
                <a:lightRig rig="flat" dir="t"/>
              </a:scene3d>
              <a:sp3d prstMaterial="dkEdge"/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720000" tIns="5080" rIns="5080" bIns="5080" numCol="1" spcCol="1270" anchor="ctr" anchorCtr="0">
                <a:noAutofit/>
              </a:bodyPr>
              <a:lstStyle/>
              <a:p>
                <a:pPr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900" dirty="0">
                    <a:solidFill>
                      <a:schemeClr val="tx1"/>
                    </a:solidFill>
                  </a:rPr>
                  <a:t>FAITH LEGRONE</a:t>
                </a:r>
              </a:p>
              <a:p>
                <a:pPr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900" dirty="0">
                    <a:solidFill>
                      <a:schemeClr val="tx1"/>
                    </a:solidFill>
                  </a:rPr>
                  <a:t>Family Nurse Practitioner</a:t>
                </a:r>
              </a:p>
            </p:txBody>
          </p:sp>
        </p:grpSp>
        <p:sp>
          <p:nvSpPr>
            <p:cNvPr id="30" name="Rectangle 29" descr="Profile Without Photo">
              <a:extLst>
                <a:ext uri="{FF2B5EF4-FFF2-40B4-BE49-F238E27FC236}">
                  <a16:creationId xmlns:a16="http://schemas.microsoft.com/office/drawing/2014/main" id="{56C4AF74-02F0-4A55-BA1E-D968151F6BE3}"/>
                </a:ext>
              </a:extLst>
            </p:cNvPr>
            <p:cNvSpPr/>
            <p:nvPr/>
          </p:nvSpPr>
          <p:spPr>
            <a:xfrm>
              <a:off x="2743945" y="4531463"/>
              <a:ext cx="1332000" cy="468000"/>
            </a:xfrm>
            <a:prstGeom prst="rect">
              <a:avLst/>
            </a:prstGeom>
            <a:solidFill>
              <a:schemeClr val="bg1"/>
            </a:solidFill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44000" tIns="5080" rIns="5080" bIns="5080" numCol="1" spcCol="1270" anchor="ctr" anchorCtr="0">
              <a:noAutofit/>
            </a:bodyPr>
            <a:lstStyle/>
            <a:p>
              <a:pPr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>
                  <a:solidFill>
                    <a:schemeClr val="tx1"/>
                  </a:solidFill>
                </a:rPr>
                <a:t>SARAH BERRY</a:t>
              </a:r>
            </a:p>
            <a:p>
              <a:pPr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tx1"/>
                  </a:solidFill>
                </a:rPr>
                <a:t>Physician’s Assistant (PRN)</a:t>
              </a: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377C7ADF-3A6D-43E9-83EF-56536586C28E}"/>
                </a:ext>
              </a:extLst>
            </p:cNvPr>
            <p:cNvSpPr/>
            <p:nvPr/>
          </p:nvSpPr>
          <p:spPr>
            <a:xfrm>
              <a:off x="2552392" y="4388832"/>
              <a:ext cx="72000" cy="72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6" name="Group 135" descr="Hierarchy Level 3 Item 5">
            <a:extLst>
              <a:ext uri="{FF2B5EF4-FFF2-40B4-BE49-F238E27FC236}">
                <a16:creationId xmlns:a16="http://schemas.microsoft.com/office/drawing/2014/main" id="{1E168CDC-2C18-4BDC-A5E0-9E0D67B6CAC9}"/>
              </a:ext>
            </a:extLst>
          </p:cNvPr>
          <p:cNvGrpSpPr/>
          <p:nvPr/>
        </p:nvGrpSpPr>
        <p:grpSpPr>
          <a:xfrm>
            <a:off x="5254689" y="4209469"/>
            <a:ext cx="1888331" cy="2543947"/>
            <a:chOff x="7971218" y="3733829"/>
            <a:chExt cx="1888331" cy="2543947"/>
          </a:xfrm>
        </p:grpSpPr>
        <p:cxnSp>
          <p:nvCxnSpPr>
            <p:cNvPr id="82" name="Connector: Elbow 81">
              <a:extLst>
                <a:ext uri="{FF2B5EF4-FFF2-40B4-BE49-F238E27FC236}">
                  <a16:creationId xmlns:a16="http://schemas.microsoft.com/office/drawing/2014/main" id="{1318082D-886B-45B1-86F2-B5C1B4E3154B}"/>
                </a:ext>
              </a:extLst>
            </p:cNvPr>
            <p:cNvCxnSpPr>
              <a:cxnSpLocks/>
              <a:stCxn id="81" idx="4"/>
            </p:cNvCxnSpPr>
            <p:nvPr/>
          </p:nvCxnSpPr>
          <p:spPr>
            <a:xfrm rot="16200000" flipH="1">
              <a:off x="8122652" y="4535369"/>
              <a:ext cx="304631" cy="155556"/>
            </a:xfrm>
            <a:prstGeom prst="bentConnector2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ctor: Elbow 87">
              <a:extLst>
                <a:ext uri="{FF2B5EF4-FFF2-40B4-BE49-F238E27FC236}">
                  <a16:creationId xmlns:a16="http://schemas.microsoft.com/office/drawing/2014/main" id="{72527411-DFE4-4D3E-83F8-0BEB168AF7B9}"/>
                </a:ext>
              </a:extLst>
            </p:cNvPr>
            <p:cNvCxnSpPr>
              <a:cxnSpLocks/>
              <a:stCxn id="81" idx="4"/>
              <a:endCxn id="57" idx="1"/>
            </p:cNvCxnSpPr>
            <p:nvPr/>
          </p:nvCxnSpPr>
          <p:spPr>
            <a:xfrm rot="16200000" flipH="1">
              <a:off x="8028962" y="4629059"/>
              <a:ext cx="524401" cy="187946"/>
            </a:xfrm>
            <a:prstGeom prst="bentConnector2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ctor: Elbow 88">
              <a:extLst>
                <a:ext uri="{FF2B5EF4-FFF2-40B4-BE49-F238E27FC236}">
                  <a16:creationId xmlns:a16="http://schemas.microsoft.com/office/drawing/2014/main" id="{A2C2D756-DE88-4C63-BA91-83719A49776A}"/>
                </a:ext>
              </a:extLst>
            </p:cNvPr>
            <p:cNvCxnSpPr>
              <a:cxnSpLocks/>
              <a:stCxn id="81" idx="4"/>
              <a:endCxn id="73" idx="1"/>
            </p:cNvCxnSpPr>
            <p:nvPr/>
          </p:nvCxnSpPr>
          <p:spPr>
            <a:xfrm rot="16200000" flipH="1">
              <a:off x="7766942" y="4891079"/>
              <a:ext cx="1072758" cy="212264"/>
            </a:xfrm>
            <a:prstGeom prst="bentConnector2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7" name="Group 126" descr="Profile with Photo">
              <a:extLst>
                <a:ext uri="{FF2B5EF4-FFF2-40B4-BE49-F238E27FC236}">
                  <a16:creationId xmlns:a16="http://schemas.microsoft.com/office/drawing/2014/main" id="{FB70C53F-F150-485B-82EF-DA07C7F588E0}"/>
                </a:ext>
              </a:extLst>
            </p:cNvPr>
            <p:cNvGrpSpPr/>
            <p:nvPr/>
          </p:nvGrpSpPr>
          <p:grpSpPr>
            <a:xfrm>
              <a:off x="7971218" y="3733829"/>
              <a:ext cx="1888331" cy="974402"/>
              <a:chOff x="7971218" y="3733829"/>
              <a:chExt cx="1888331" cy="974402"/>
            </a:xfrm>
          </p:grpSpPr>
          <p:pic>
            <p:nvPicPr>
              <p:cNvPr id="61" name="Picture 60" descr="Shadow">
                <a:extLst>
                  <a:ext uri="{FF2B5EF4-FFF2-40B4-BE49-F238E27FC236}">
                    <a16:creationId xmlns:a16="http://schemas.microsoft.com/office/drawing/2014/main" id="{70A9DDC7-8510-4D9E-9352-25B0AC253AC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267" t="62187" r="9778" b="8282"/>
              <a:stretch/>
            </p:blipFill>
            <p:spPr>
              <a:xfrm>
                <a:off x="7971218" y="4007047"/>
                <a:ext cx="1888331" cy="701184"/>
              </a:xfrm>
              <a:prstGeom prst="rect">
                <a:avLst/>
              </a:prstGeom>
            </p:spPr>
          </p:pic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7F203A5-B0A4-4204-8BD6-E9E482A24070}"/>
                  </a:ext>
                </a:extLst>
              </p:cNvPr>
              <p:cNvSpPr/>
              <p:nvPr/>
            </p:nvSpPr>
            <p:spPr>
              <a:xfrm>
                <a:off x="8090400" y="3733829"/>
                <a:ext cx="1616674" cy="684000"/>
              </a:xfrm>
              <a:prstGeom prst="rect">
                <a:avLst/>
              </a:prstGeom>
              <a:solidFill>
                <a:schemeClr val="bg1"/>
              </a:solidFill>
              <a:scene3d>
                <a:camera prst="orthographicFront"/>
                <a:lightRig rig="flat" dir="t"/>
              </a:scene3d>
              <a:sp3d prstMaterial="dkEdge"/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720000" tIns="5080" rIns="5080" bIns="5080" numCol="1" spcCol="1270" anchor="ctr" anchorCtr="0">
                <a:noAutofit/>
              </a:bodyPr>
              <a:lstStyle/>
              <a:p>
                <a:pPr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000" dirty="0">
                    <a:solidFill>
                      <a:schemeClr val="tx1"/>
                    </a:solidFill>
                  </a:rPr>
                  <a:t>LISA LUNDERSTADTLPN</a:t>
                </a:r>
                <a:br>
                  <a:rPr lang="en-US" sz="1000" dirty="0">
                    <a:solidFill>
                      <a:schemeClr val="tx1"/>
                    </a:solidFill>
                  </a:rPr>
                </a:br>
                <a:r>
                  <a:rPr lang="en-US" sz="900" dirty="0">
                    <a:solidFill>
                      <a:schemeClr val="tx1"/>
                    </a:solidFill>
                  </a:rPr>
                  <a:t>Head Nurse</a:t>
                </a:r>
              </a:p>
            </p:txBody>
          </p:sp>
        </p:grpSp>
        <p:sp>
          <p:nvSpPr>
            <p:cNvPr id="57" name="Rectangle 56" descr="Profile Without Photo">
              <a:extLst>
                <a:ext uri="{FF2B5EF4-FFF2-40B4-BE49-F238E27FC236}">
                  <a16:creationId xmlns:a16="http://schemas.microsoft.com/office/drawing/2014/main" id="{DB857A3D-4F0C-4143-B6E8-7E519AE1FFA9}"/>
                </a:ext>
              </a:extLst>
            </p:cNvPr>
            <p:cNvSpPr/>
            <p:nvPr/>
          </p:nvSpPr>
          <p:spPr>
            <a:xfrm>
              <a:off x="8385135" y="4751233"/>
              <a:ext cx="1332000" cy="468000"/>
            </a:xfrm>
            <a:prstGeom prst="rect">
              <a:avLst/>
            </a:prstGeom>
            <a:solidFill>
              <a:schemeClr val="bg1"/>
            </a:solidFill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44000" tIns="5080" rIns="5080" bIns="5080" numCol="1" spcCol="1270" anchor="ctr" anchorCtr="0">
              <a:noAutofit/>
            </a:bodyPr>
            <a:lstStyle/>
            <a:p>
              <a:pPr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>
                  <a:solidFill>
                    <a:schemeClr val="tx1"/>
                  </a:solidFill>
                </a:rPr>
                <a:t>REBA WALTERS, RN</a:t>
              </a:r>
              <a:br>
                <a:rPr lang="en-US" sz="1000" dirty="0">
                  <a:solidFill>
                    <a:schemeClr val="tx1"/>
                  </a:solidFill>
                </a:rPr>
              </a:br>
              <a:r>
                <a:rPr lang="en-US" sz="900" dirty="0">
                  <a:solidFill>
                    <a:schemeClr val="tx1"/>
                  </a:solidFill>
                </a:rPr>
                <a:t>Clinic Nurse (Volunteer)</a:t>
              </a:r>
            </a:p>
          </p:txBody>
        </p:sp>
        <p:grpSp>
          <p:nvGrpSpPr>
            <p:cNvPr id="130" name="Group 129" descr="Profile Without Photo">
              <a:extLst>
                <a:ext uri="{FF2B5EF4-FFF2-40B4-BE49-F238E27FC236}">
                  <a16:creationId xmlns:a16="http://schemas.microsoft.com/office/drawing/2014/main" id="{201E7554-4048-4476-86DB-5292DACDD352}"/>
                </a:ext>
              </a:extLst>
            </p:cNvPr>
            <p:cNvGrpSpPr/>
            <p:nvPr/>
          </p:nvGrpSpPr>
          <p:grpSpPr>
            <a:xfrm>
              <a:off x="8207911" y="5299590"/>
              <a:ext cx="1585474" cy="978186"/>
              <a:chOff x="8207911" y="5299590"/>
              <a:chExt cx="1585474" cy="978186"/>
            </a:xfrm>
          </p:grpSpPr>
          <p:pic>
            <p:nvPicPr>
              <p:cNvPr id="67" name="Picture 66" descr="Shadow">
                <a:extLst>
                  <a:ext uri="{FF2B5EF4-FFF2-40B4-BE49-F238E27FC236}">
                    <a16:creationId xmlns:a16="http://schemas.microsoft.com/office/drawing/2014/main" id="{90909F5F-CC0F-4B0A-9BA6-E93BB128457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267" t="62187" r="9778" b="8282"/>
              <a:stretch/>
            </p:blipFill>
            <p:spPr>
              <a:xfrm>
                <a:off x="8207911" y="5576592"/>
                <a:ext cx="1585474" cy="701184"/>
              </a:xfrm>
              <a:prstGeom prst="rect">
                <a:avLst/>
              </a:prstGeom>
            </p:spPr>
          </p:pic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FA86FEDF-E8E0-4EA9-AEA7-9D8847E639B8}"/>
                  </a:ext>
                </a:extLst>
              </p:cNvPr>
              <p:cNvSpPr/>
              <p:nvPr/>
            </p:nvSpPr>
            <p:spPr>
              <a:xfrm>
                <a:off x="8409453" y="5299590"/>
                <a:ext cx="1332000" cy="468000"/>
              </a:xfrm>
              <a:prstGeom prst="rect">
                <a:avLst/>
              </a:prstGeom>
              <a:solidFill>
                <a:schemeClr val="bg1"/>
              </a:solidFill>
              <a:scene3d>
                <a:camera prst="orthographicFront"/>
                <a:lightRig rig="flat" dir="t"/>
              </a:scene3d>
              <a:sp3d prstMaterial="dkEdge"/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144000" tIns="5080" rIns="5080" bIns="5080" numCol="1" spcCol="1270" anchor="ctr" anchorCtr="0">
                <a:noAutofit/>
              </a:bodyPr>
              <a:lstStyle/>
              <a:p>
                <a:pPr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000" dirty="0">
                    <a:solidFill>
                      <a:schemeClr val="tx1"/>
                    </a:solidFill>
                  </a:rPr>
                  <a:t>NANCY WOOD, RN </a:t>
                </a:r>
                <a:endParaRPr lang="en-US" sz="900" dirty="0">
                  <a:solidFill>
                    <a:schemeClr val="tx1"/>
                  </a:solidFill>
                </a:endParaRPr>
              </a:p>
              <a:p>
                <a:pPr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900" dirty="0">
                    <a:solidFill>
                      <a:schemeClr val="tx1"/>
                    </a:solidFill>
                  </a:rPr>
                  <a:t>Clinic Nurse (Volunteer)</a:t>
                </a:r>
              </a:p>
            </p:txBody>
          </p:sp>
        </p:grp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3533B7E3-30DF-4184-A167-5BDF13AFB384}"/>
                </a:ext>
              </a:extLst>
            </p:cNvPr>
            <p:cNvSpPr/>
            <p:nvPr/>
          </p:nvSpPr>
          <p:spPr>
            <a:xfrm>
              <a:off x="8161189" y="4388832"/>
              <a:ext cx="72000" cy="72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105" name="Straight Connector 104" descr="Hierarchy lines">
            <a:extLst>
              <a:ext uri="{FF2B5EF4-FFF2-40B4-BE49-F238E27FC236}">
                <a16:creationId xmlns:a16="http://schemas.microsoft.com/office/drawing/2014/main" id="{2941C472-2906-48B9-AFCF-945E11AFC270}"/>
              </a:ext>
            </a:extLst>
          </p:cNvPr>
          <p:cNvCxnSpPr>
            <a:cxnSpLocks/>
          </p:cNvCxnSpPr>
          <p:nvPr/>
        </p:nvCxnSpPr>
        <p:spPr>
          <a:xfrm>
            <a:off x="3451612" y="3962918"/>
            <a:ext cx="0" cy="13972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 descr="Hierarchy lines">
            <a:extLst>
              <a:ext uri="{FF2B5EF4-FFF2-40B4-BE49-F238E27FC236}">
                <a16:creationId xmlns:a16="http://schemas.microsoft.com/office/drawing/2014/main" id="{2BC65502-671D-4CF6-90D6-96E15B4593B0}"/>
              </a:ext>
            </a:extLst>
          </p:cNvPr>
          <p:cNvCxnSpPr>
            <a:cxnSpLocks/>
          </p:cNvCxnSpPr>
          <p:nvPr/>
        </p:nvCxnSpPr>
        <p:spPr>
          <a:xfrm>
            <a:off x="7190812" y="3962918"/>
            <a:ext cx="0" cy="13972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0" name="Group 99" descr="Hierarchy Level 2">
            <a:extLst>
              <a:ext uri="{FF2B5EF4-FFF2-40B4-BE49-F238E27FC236}">
                <a16:creationId xmlns:a16="http://schemas.microsoft.com/office/drawing/2014/main" id="{85669CB1-DF06-4273-A365-4E1075891C41}"/>
              </a:ext>
            </a:extLst>
          </p:cNvPr>
          <p:cNvGrpSpPr/>
          <p:nvPr/>
        </p:nvGrpSpPr>
        <p:grpSpPr>
          <a:xfrm>
            <a:off x="815960" y="2729363"/>
            <a:ext cx="2648982" cy="1225680"/>
            <a:chOff x="3589924" y="2820064"/>
            <a:chExt cx="2648982" cy="1225680"/>
          </a:xfrm>
        </p:grpSpPr>
        <p:grpSp>
          <p:nvGrpSpPr>
            <p:cNvPr id="101" name="Group 100" descr="Sub Profile with Photo">
              <a:extLst>
                <a:ext uri="{FF2B5EF4-FFF2-40B4-BE49-F238E27FC236}">
                  <a16:creationId xmlns:a16="http://schemas.microsoft.com/office/drawing/2014/main" id="{325D8747-E773-4849-9274-648D2CCF5009}"/>
                </a:ext>
              </a:extLst>
            </p:cNvPr>
            <p:cNvGrpSpPr/>
            <p:nvPr/>
          </p:nvGrpSpPr>
          <p:grpSpPr>
            <a:xfrm>
              <a:off x="3589924" y="2820064"/>
              <a:ext cx="2061576" cy="977094"/>
              <a:chOff x="3589924" y="2820064"/>
              <a:chExt cx="2061576" cy="977094"/>
            </a:xfrm>
          </p:grpSpPr>
          <p:pic>
            <p:nvPicPr>
              <p:cNvPr id="103" name="Picture 102" descr="Shadow">
                <a:extLst>
                  <a:ext uri="{FF2B5EF4-FFF2-40B4-BE49-F238E27FC236}">
                    <a16:creationId xmlns:a16="http://schemas.microsoft.com/office/drawing/2014/main" id="{A505410E-88A9-4D46-B6B6-79D2AC13133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267" t="62187" r="9778" b="8282"/>
              <a:stretch/>
            </p:blipFill>
            <p:spPr>
              <a:xfrm>
                <a:off x="3589924" y="3095974"/>
                <a:ext cx="2061576" cy="701184"/>
              </a:xfrm>
              <a:prstGeom prst="rect">
                <a:avLst/>
              </a:prstGeom>
            </p:spPr>
          </p:pic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BCEDB5EA-CDBB-4CD3-8C34-334FD945C431}"/>
                  </a:ext>
                </a:extLst>
              </p:cNvPr>
              <p:cNvSpPr/>
              <p:nvPr/>
            </p:nvSpPr>
            <p:spPr>
              <a:xfrm>
                <a:off x="3708594" y="2820064"/>
                <a:ext cx="1800000" cy="684000"/>
              </a:xfrm>
              <a:prstGeom prst="rect">
                <a:avLst/>
              </a:prstGeom>
              <a:solidFill>
                <a:schemeClr val="bg1"/>
              </a:solidFill>
              <a:scene3d>
                <a:camera prst="orthographicFront"/>
                <a:lightRig rig="flat" dir="t"/>
              </a:scene3d>
              <a:sp3d prstMaterial="dkEdge"/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720000" tIns="5080" rIns="5080" bIns="5080" numCol="1" spcCol="1270" anchor="ctr" anchorCtr="0">
                <a:noAutofit/>
              </a:bodyPr>
              <a:lstStyle/>
              <a:p>
                <a:pPr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000" dirty="0">
                    <a:solidFill>
                      <a:schemeClr val="tx1"/>
                    </a:solidFill>
                  </a:rPr>
                  <a:t>DR. BRETT FERRELL, MD</a:t>
                </a:r>
                <a:br>
                  <a:rPr lang="en-US" sz="1000" dirty="0">
                    <a:solidFill>
                      <a:schemeClr val="tx1"/>
                    </a:solidFill>
                  </a:rPr>
                </a:br>
                <a:r>
                  <a:rPr lang="en-US" sz="900" dirty="0">
                    <a:solidFill>
                      <a:schemeClr val="tx1"/>
                    </a:solidFill>
                  </a:rPr>
                  <a:t>Medical Director</a:t>
                </a:r>
              </a:p>
            </p:txBody>
          </p:sp>
        </p:grp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9F833460-C124-4625-AA3D-2C21E2EFD47E}"/>
                </a:ext>
              </a:extLst>
            </p:cNvPr>
            <p:cNvCxnSpPr>
              <a:cxnSpLocks/>
            </p:cNvCxnSpPr>
            <p:nvPr/>
          </p:nvCxnSpPr>
          <p:spPr>
            <a:xfrm>
              <a:off x="4619188" y="3516418"/>
              <a:ext cx="1619718" cy="529326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6" name="Connector: Elbow 115" descr="Hierarchy lines">
            <a:extLst>
              <a:ext uri="{FF2B5EF4-FFF2-40B4-BE49-F238E27FC236}">
                <a16:creationId xmlns:a16="http://schemas.microsoft.com/office/drawing/2014/main" id="{AC400118-2CF3-499E-9EB6-06BFEFDC67AF}"/>
              </a:ext>
            </a:extLst>
          </p:cNvPr>
          <p:cNvCxnSpPr>
            <a:cxnSpLocks/>
          </p:cNvCxnSpPr>
          <p:nvPr/>
        </p:nvCxnSpPr>
        <p:spPr>
          <a:xfrm rot="10800000" flipV="1">
            <a:off x="3450196" y="3134485"/>
            <a:ext cx="2805817" cy="816978"/>
          </a:xfrm>
          <a:prstGeom prst="bentConnector3">
            <a:avLst>
              <a:gd name="adj1" fmla="val -292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ctor: Elbow 132" descr="Hierarchy lines">
            <a:extLst>
              <a:ext uri="{FF2B5EF4-FFF2-40B4-BE49-F238E27FC236}">
                <a16:creationId xmlns:a16="http://schemas.microsoft.com/office/drawing/2014/main" id="{265B138D-DDCA-4C92-BC5E-40CAE3B51540}"/>
              </a:ext>
            </a:extLst>
          </p:cNvPr>
          <p:cNvCxnSpPr>
            <a:cxnSpLocks/>
          </p:cNvCxnSpPr>
          <p:nvPr/>
        </p:nvCxnSpPr>
        <p:spPr>
          <a:xfrm>
            <a:off x="6256012" y="2972880"/>
            <a:ext cx="2243417" cy="1003044"/>
          </a:xfrm>
          <a:prstGeom prst="bentConnector3">
            <a:avLst>
              <a:gd name="adj1" fmla="val 1089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 descr="Hierarchy lines">
            <a:extLst>
              <a:ext uri="{FF2B5EF4-FFF2-40B4-BE49-F238E27FC236}">
                <a16:creationId xmlns:a16="http://schemas.microsoft.com/office/drawing/2014/main" id="{70A32C74-AFDB-4E75-95D4-0D0AEB0F6848}"/>
              </a:ext>
            </a:extLst>
          </p:cNvPr>
          <p:cNvCxnSpPr>
            <a:cxnSpLocks/>
          </p:cNvCxnSpPr>
          <p:nvPr/>
        </p:nvCxnSpPr>
        <p:spPr>
          <a:xfrm flipH="1" flipV="1">
            <a:off x="10511923" y="3975924"/>
            <a:ext cx="1" cy="18370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8" name="Group 137" descr="Hierarchy Level 2">
            <a:extLst>
              <a:ext uri="{FF2B5EF4-FFF2-40B4-BE49-F238E27FC236}">
                <a16:creationId xmlns:a16="http://schemas.microsoft.com/office/drawing/2014/main" id="{B7F1D42D-BF2A-4737-8125-19E7336B22E9}"/>
              </a:ext>
            </a:extLst>
          </p:cNvPr>
          <p:cNvGrpSpPr/>
          <p:nvPr/>
        </p:nvGrpSpPr>
        <p:grpSpPr>
          <a:xfrm>
            <a:off x="6249334" y="3186787"/>
            <a:ext cx="2703037" cy="977094"/>
            <a:chOff x="2948463" y="2820064"/>
            <a:chExt cx="2703037" cy="977094"/>
          </a:xfrm>
        </p:grpSpPr>
        <p:grpSp>
          <p:nvGrpSpPr>
            <p:cNvPr id="142" name="Group 141" descr="Sub Profile with Photo">
              <a:extLst>
                <a:ext uri="{FF2B5EF4-FFF2-40B4-BE49-F238E27FC236}">
                  <a16:creationId xmlns:a16="http://schemas.microsoft.com/office/drawing/2014/main" id="{6895B5C8-F363-40BE-90F6-B01A3030BD3F}"/>
                </a:ext>
              </a:extLst>
            </p:cNvPr>
            <p:cNvGrpSpPr/>
            <p:nvPr/>
          </p:nvGrpSpPr>
          <p:grpSpPr>
            <a:xfrm>
              <a:off x="3589924" y="2820064"/>
              <a:ext cx="2061576" cy="977094"/>
              <a:chOff x="3589924" y="2820064"/>
              <a:chExt cx="2061576" cy="977094"/>
            </a:xfrm>
          </p:grpSpPr>
          <p:pic>
            <p:nvPicPr>
              <p:cNvPr id="144" name="Picture 143" descr="Shadow">
                <a:extLst>
                  <a:ext uri="{FF2B5EF4-FFF2-40B4-BE49-F238E27FC236}">
                    <a16:creationId xmlns:a16="http://schemas.microsoft.com/office/drawing/2014/main" id="{4677CC38-4A51-4EC0-B3EA-70F7EB415A4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267" t="62187" r="9778" b="8282"/>
              <a:stretch/>
            </p:blipFill>
            <p:spPr>
              <a:xfrm>
                <a:off x="3589924" y="3095974"/>
                <a:ext cx="2061576" cy="701184"/>
              </a:xfrm>
              <a:prstGeom prst="rect">
                <a:avLst/>
              </a:prstGeom>
            </p:spPr>
          </p:pic>
          <p:sp>
            <p:nvSpPr>
              <p:cNvPr id="145" name="Rectangle 144">
                <a:extLst>
                  <a:ext uri="{FF2B5EF4-FFF2-40B4-BE49-F238E27FC236}">
                    <a16:creationId xmlns:a16="http://schemas.microsoft.com/office/drawing/2014/main" id="{09A3B798-7E90-4E3B-84E9-E6F837BEA0AA}"/>
                  </a:ext>
                </a:extLst>
              </p:cNvPr>
              <p:cNvSpPr/>
              <p:nvPr/>
            </p:nvSpPr>
            <p:spPr>
              <a:xfrm>
                <a:off x="3708594" y="2820064"/>
                <a:ext cx="1800000" cy="684000"/>
              </a:xfrm>
              <a:prstGeom prst="rect">
                <a:avLst/>
              </a:prstGeom>
              <a:solidFill>
                <a:schemeClr val="bg1"/>
              </a:solidFill>
              <a:scene3d>
                <a:camera prst="orthographicFront"/>
                <a:lightRig rig="flat" dir="t"/>
              </a:scene3d>
              <a:sp3d prstMaterial="dkEdge"/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720000" tIns="5080" rIns="5080" bIns="5080" numCol="1" spcCol="1270" anchor="ctr" anchorCtr="0">
                <a:noAutofit/>
              </a:bodyPr>
              <a:lstStyle/>
              <a:p>
                <a:pPr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000" dirty="0">
                    <a:solidFill>
                      <a:schemeClr val="tx1"/>
                    </a:solidFill>
                  </a:rPr>
                  <a:t>PAT WILLIAMS</a:t>
                </a:r>
                <a:br>
                  <a:rPr lang="en-US" sz="1000" dirty="0">
                    <a:solidFill>
                      <a:schemeClr val="tx1"/>
                    </a:solidFill>
                  </a:rPr>
                </a:br>
                <a:r>
                  <a:rPr lang="en-US" sz="900" dirty="0">
                    <a:solidFill>
                      <a:schemeClr val="tx1"/>
                    </a:solidFill>
                  </a:rPr>
                  <a:t>Financial Coordinator </a:t>
                </a:r>
              </a:p>
            </p:txBody>
          </p:sp>
        </p:grp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B08D73FC-5F7F-4F08-942C-9968DAED77D7}"/>
                </a:ext>
              </a:extLst>
            </p:cNvPr>
            <p:cNvCxnSpPr>
              <a:cxnSpLocks/>
            </p:cNvCxnSpPr>
            <p:nvPr/>
          </p:nvCxnSpPr>
          <p:spPr>
            <a:xfrm>
              <a:off x="2948463" y="3165134"/>
              <a:ext cx="760130" cy="14615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Group 152" descr="Top Profile with Photo">
            <a:extLst>
              <a:ext uri="{FF2B5EF4-FFF2-40B4-BE49-F238E27FC236}">
                <a16:creationId xmlns:a16="http://schemas.microsoft.com/office/drawing/2014/main" id="{B70104D0-94C8-42B0-8438-2732287E5D85}"/>
              </a:ext>
            </a:extLst>
          </p:cNvPr>
          <p:cNvGrpSpPr/>
          <p:nvPr/>
        </p:nvGrpSpPr>
        <p:grpSpPr>
          <a:xfrm>
            <a:off x="4684918" y="2302574"/>
            <a:ext cx="3404380" cy="979785"/>
            <a:chOff x="4393810" y="2049185"/>
            <a:chExt cx="3404380" cy="979785"/>
          </a:xfrm>
        </p:grpSpPr>
        <p:pic>
          <p:nvPicPr>
            <p:cNvPr id="154" name="Picture 153" descr="Shadow">
              <a:extLst>
                <a:ext uri="{FF2B5EF4-FFF2-40B4-BE49-F238E27FC236}">
                  <a16:creationId xmlns:a16="http://schemas.microsoft.com/office/drawing/2014/main" id="{F9EC8EFD-B970-40FB-9426-EB37F8B3EA3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267" t="62187" r="9778" b="8282"/>
            <a:stretch/>
          </p:blipFill>
          <p:spPr>
            <a:xfrm>
              <a:off x="4393810" y="2327786"/>
              <a:ext cx="3404380" cy="701184"/>
            </a:xfrm>
            <a:prstGeom prst="rect">
              <a:avLst/>
            </a:prstGeom>
          </p:spPr>
        </p:pic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67E5C069-B36E-4132-94A8-5328CA0BFA2F}"/>
                </a:ext>
              </a:extLst>
            </p:cNvPr>
            <p:cNvSpPr/>
            <p:nvPr/>
          </p:nvSpPr>
          <p:spPr>
            <a:xfrm>
              <a:off x="4656000" y="2049185"/>
              <a:ext cx="2880000" cy="684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720000" tIns="5080" rIns="5080" bIns="5080" numCol="1" spcCol="1270" anchor="ctr" anchorCtr="0">
              <a:noAutofit/>
            </a:bodyPr>
            <a:lstStyle/>
            <a:p>
              <a:pPr marL="0" lvl="0" indent="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kern="1200" dirty="0">
                  <a:solidFill>
                    <a:schemeClr val="bg1"/>
                  </a:solidFill>
                </a:rPr>
                <a:t>LYNN BRUMFIELD</a:t>
              </a:r>
              <a:br>
                <a:rPr lang="en-US" sz="1000" kern="1200" dirty="0">
                  <a:solidFill>
                    <a:schemeClr val="bg1"/>
                  </a:solidFill>
                </a:rPr>
              </a:br>
              <a:r>
                <a:rPr lang="en-US" sz="900" kern="1200" dirty="0">
                  <a:solidFill>
                    <a:schemeClr val="bg1"/>
                  </a:solidFill>
                </a:rPr>
                <a:t>Executive Director</a:t>
              </a:r>
            </a:p>
          </p:txBody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F4CC2900-4ED7-46BA-9657-121502309D1D}"/>
              </a:ext>
            </a:extLst>
          </p:cNvPr>
          <p:cNvSpPr/>
          <p:nvPr/>
        </p:nvSpPr>
        <p:spPr>
          <a:xfrm>
            <a:off x="7555264" y="4216472"/>
            <a:ext cx="1888331" cy="68400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hemeClr val="dk2">
              <a:hueOff val="0"/>
              <a:satOff val="0"/>
              <a:lumOff val="0"/>
              <a:alphaOff val="0"/>
            </a:schemeClr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0" tIns="5080" rIns="5080" bIns="5080" numCol="1" spcCol="1270" anchor="ctr" anchorCtr="0">
            <a:noAutofit/>
          </a:bodyPr>
          <a:lstStyle/>
          <a:p>
            <a:pPr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tx1"/>
                </a:solidFill>
              </a:rPr>
              <a:t>JESSICA RACKLEY,</a:t>
            </a:r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Community Health Worker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A978E6D-3594-4562-B383-535FBBA79221}"/>
              </a:ext>
            </a:extLst>
          </p:cNvPr>
          <p:cNvCxnSpPr/>
          <p:nvPr/>
        </p:nvCxnSpPr>
        <p:spPr>
          <a:xfrm>
            <a:off x="8499429" y="3975924"/>
            <a:ext cx="0" cy="2335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9A76B36-526C-4F2A-A1BC-18886761B6C5}"/>
              </a:ext>
            </a:extLst>
          </p:cNvPr>
          <p:cNvCxnSpPr/>
          <p:nvPr/>
        </p:nvCxnSpPr>
        <p:spPr>
          <a:xfrm>
            <a:off x="6096000" y="3962918"/>
            <a:ext cx="0" cy="2465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260974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zation chart  -  Read-Only" id="{EE8AED18-2CF3-4829-BDC6-7EF4A32CC491}" vid="{002B876B-7571-4CD4-906D-7D0C0EA760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5190B0-1276-4FEB-AC44-8CFD40619429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71af3243-3dd4-4a8d-8c0d-dd76da1f02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544C92B-60FB-48AC-ABE1-1B32F811B6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244D90F-BC70-4417-9AB2-785C18829F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organization chart 1</Template>
  <TotalTime>0</TotalTime>
  <Words>75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MT</vt:lpstr>
      <vt:lpstr>Gallery</vt:lpstr>
      <vt:lpstr>Organization Chart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2020-08-07T13:35:59Z</dcterms:created>
  <dcterms:modified xsi:type="dcterms:W3CDTF">2022-07-01T17:02:27Z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